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77" r:id="rId3"/>
    <p:sldId id="269" r:id="rId4"/>
    <p:sldId id="264" r:id="rId5"/>
    <p:sldId id="257" r:id="rId6"/>
    <p:sldId id="271" r:id="rId7"/>
    <p:sldId id="261" r:id="rId8"/>
    <p:sldId id="274" r:id="rId9"/>
    <p:sldId id="273" r:id="rId10"/>
    <p:sldId id="275" r:id="rId11"/>
    <p:sldId id="27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3" autoAdjust="0"/>
    <p:restoredTop sz="94660"/>
  </p:normalViewPr>
  <p:slideViewPr>
    <p:cSldViewPr snapToGrid="0">
      <p:cViewPr varScale="1">
        <p:scale>
          <a:sx n="88" d="100"/>
          <a:sy n="88" d="100"/>
        </p:scale>
        <p:origin x="8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0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781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869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27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291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06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803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2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488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1548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9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3CE3F9A-148E-4EE7-A7A0-62F3AF4D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4825" r="-1" b="121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2EFDA-BA0A-40D3-A4AA-3191491A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dirty="0"/>
              <a:t>STAT 515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988B3-009A-4F41-9EED-06FF3B3C6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31204"/>
            <a:ext cx="9669445" cy="2412392"/>
          </a:xfrm>
        </p:spPr>
        <p:txBody>
          <a:bodyPr>
            <a:normAutofit/>
          </a:bodyPr>
          <a:lstStyle/>
          <a:p>
            <a:r>
              <a:rPr lang="en-US" dirty="0"/>
              <a:t>PROJECT: analyzing minimum wages in united states from 1968 TO 2020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C66D-4663-4E6D-8816-40EAED57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785" y="761528"/>
            <a:ext cx="419753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GROUPED BAR </a:t>
            </a:r>
            <a:br>
              <a:rPr lang="en-US" dirty="0"/>
            </a:br>
            <a:r>
              <a:rPr lang="en-US" dirty="0"/>
              <a:t>PLOT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317D023C-239D-F84C-8ACF-904EEE0A0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78" y="310943"/>
            <a:ext cx="7009648" cy="5302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12550E-53BC-436E-A2B0-B0C74EA9637D}"/>
              </a:ext>
            </a:extLst>
          </p:cNvPr>
          <p:cNvSpPr txBox="1"/>
          <p:nvPr/>
        </p:nvSpPr>
        <p:spPr>
          <a:xfrm>
            <a:off x="7379472" y="2015732"/>
            <a:ext cx="456868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plot represents the Effective Minimum Wage vs CPI Average of states with lowest minimum wages.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Findings: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In 1968, the standard of living is comparatively low when compared to 2020.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E7CA-FB91-43C5-9E7E-189238F6DB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B36F-8019-4BC6-AE18-D049AF0EB2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5544" y="1582261"/>
            <a:ext cx="9604375" cy="3449638"/>
          </a:xfrm>
        </p:spPr>
        <p:txBody>
          <a:bodyPr>
            <a:normAutofit/>
          </a:bodyPr>
          <a:lstStyle/>
          <a:p>
            <a:r>
              <a:rPr lang="en-US" dirty="0"/>
              <a:t>Drastic flip from Federal to State minimum wage from 2004 due to massive spike in USA economy and also because of new amendments passed by the government</a:t>
            </a:r>
          </a:p>
          <a:p>
            <a:endParaRPr lang="en-US" dirty="0"/>
          </a:p>
          <a:p>
            <a:r>
              <a:rPr lang="en-US" dirty="0"/>
              <a:t>DC has the highest Effective minimum wage of 15$ per hour </a:t>
            </a:r>
            <a:r>
              <a:rPr lang="en-US"/>
              <a:t>by 2020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the bottom 5 states after 1995, are able to bare minimum consumer expenditure due to federal minimum wage.</a:t>
            </a:r>
          </a:p>
        </p:txBody>
      </p:sp>
    </p:spTree>
    <p:extLst>
      <p:ext uri="{BB962C8B-B14F-4D97-AF65-F5344CB8AC3E}">
        <p14:creationId xmlns:p14="http://schemas.microsoft.com/office/powerpoint/2010/main" val="207512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9D90-A29F-483D-880D-3F772B374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6ED96-93EC-4B85-BE34-3D9A97C8E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9058" y="3616929"/>
            <a:ext cx="9574195" cy="2336196"/>
          </a:xfrm>
        </p:spPr>
        <p:txBody>
          <a:bodyPr>
            <a:noAutofit/>
          </a:bodyPr>
          <a:lstStyle/>
          <a:p>
            <a:pPr algn="just"/>
            <a:r>
              <a:rPr lang="en-US" sz="1600"/>
              <a:t>                                                                                                       	Group </a:t>
            </a:r>
            <a:r>
              <a:rPr lang="en-US" sz="1600" dirty="0"/>
              <a:t>10:</a:t>
            </a:r>
          </a:p>
          <a:p>
            <a:pPr fontAlgn="ctr"/>
            <a:r>
              <a:rPr lang="en-US" sz="1600" dirty="0"/>
              <a:t>                                                                                   		</a:t>
            </a:r>
            <a:r>
              <a:rPr lang="en-US" sz="1400" dirty="0"/>
              <a:t>Krishna Chaitanya </a:t>
            </a:r>
            <a:r>
              <a:rPr lang="en-US" sz="1400" dirty="0" err="1"/>
              <a:t>Bandlamudi</a:t>
            </a:r>
            <a:endParaRPr lang="en-US" sz="1400" dirty="0"/>
          </a:p>
          <a:p>
            <a:pPr fontAlgn="ctr"/>
            <a:r>
              <a:rPr lang="en-US" sz="1400" dirty="0"/>
              <a:t>				                 			Sai Rahul </a:t>
            </a:r>
            <a:r>
              <a:rPr lang="en-US" sz="1400" dirty="0" err="1"/>
              <a:t>Gummalla</a:t>
            </a:r>
            <a:endParaRPr lang="en-US" sz="1400" dirty="0"/>
          </a:p>
          <a:p>
            <a:pPr fontAlgn="ctr"/>
            <a:r>
              <a:rPr lang="en-US" sz="1400" dirty="0"/>
              <a:t>				                  			Vishnu Lasya </a:t>
            </a:r>
            <a:r>
              <a:rPr lang="en-US" sz="1400" dirty="0" err="1"/>
              <a:t>Marthala</a:t>
            </a:r>
            <a:endParaRPr lang="en-US" sz="1400" dirty="0"/>
          </a:p>
          <a:p>
            <a:pPr fontAlgn="ctr"/>
            <a:r>
              <a:rPr lang="en-US" sz="1400" dirty="0"/>
              <a:t>					   		 Anusha </a:t>
            </a:r>
            <a:r>
              <a:rPr lang="en-US" sz="1400" dirty="0" err="1"/>
              <a:t>Pininti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28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83CA-455B-450A-8DF9-94D69BF8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9207-C7F3-4351-9B32-08C79BE9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project is about visualizing and analyzing the USA minimum wage by State from 1968 – 2020.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explore how minimum wage defined by both federal and state government has changed over the years in different states of United States.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To analyze how minimum wage of different states are coping up with CPI avg over the years in the US economy.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2CFC-E574-4A61-8B6C-A8E0BA4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95B67-4E80-460D-B3F9-D157E082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</a:p>
          <a:p>
            <a:r>
              <a:rPr lang="en-US" dirty="0"/>
              <a:t>United States Department of </a:t>
            </a:r>
            <a:r>
              <a:rPr lang="en-US" dirty="0" err="1"/>
              <a:t>Labour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8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037-00EB-4706-AACC-65A97B33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packages: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DCF4-1B93-4EAF-BCB0-CB1EAC96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STUDIO SOFTWARE</a:t>
            </a:r>
          </a:p>
          <a:p>
            <a:r>
              <a:rPr lang="en-US" dirty="0"/>
              <a:t>In R STUDIO, Packages installed are </a:t>
            </a:r>
            <a:r>
              <a:rPr lang="en-US" dirty="0" err="1"/>
              <a:t>micomapST</a:t>
            </a:r>
            <a:r>
              <a:rPr lang="en-US" dirty="0"/>
              <a:t>, </a:t>
            </a:r>
            <a:r>
              <a:rPr lang="en-US" dirty="0" err="1"/>
              <a:t>tidyverse</a:t>
            </a:r>
            <a:r>
              <a:rPr lang="en-US" dirty="0"/>
              <a:t>, </a:t>
            </a:r>
            <a:r>
              <a:rPr lang="en-US" dirty="0" err="1"/>
              <a:t>choroplethr</a:t>
            </a:r>
            <a:r>
              <a:rPr lang="en-US" dirty="0"/>
              <a:t>, </a:t>
            </a:r>
            <a:r>
              <a:rPr lang="en-US" dirty="0" err="1"/>
              <a:t>plotly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57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59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3830F8-2AA1-446C-8BB7-919323AA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Initial plot</a:t>
            </a:r>
          </a:p>
        </p:txBody>
      </p:sp>
      <p:sp>
        <p:nvSpPr>
          <p:cNvPr id="76" name="Rectangle 61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1D8AB9-2F24-4CC3-87B4-D8AA58016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As the Conclusions can’t be drawn easily, a story cannot be told in a clear way</a:t>
            </a:r>
          </a:p>
          <a:p>
            <a:r>
              <a:rPr lang="en-US" dirty="0"/>
              <a:t>Color Collision</a:t>
            </a:r>
          </a:p>
        </p:txBody>
      </p:sp>
      <p:grpSp>
        <p:nvGrpSpPr>
          <p:cNvPr id="77" name="Group 63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5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67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69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5A8430-0BF7-2043-AA46-D93B9E6B6A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442" y="1289890"/>
            <a:ext cx="5177168" cy="33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3F5DA5-3209-A247-8D76-A940A460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micromap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2DA29-B416-A94C-AB27-8B58C4D3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 err="1"/>
              <a:t>Micromap</a:t>
            </a:r>
            <a:r>
              <a:rPr lang="en-US" dirty="0"/>
              <a:t> depicting how effective minimum wage has changed in 1968 and 2020 for all the states in USA.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B2CBEA-D2D3-F241-BF9F-D3743F9C2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7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F38CBB2-04B5-4ED2-92CA-ABA779049D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9ECE436-E5C5-4600-9DAE-6A66A788E0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C63A10-31FA-4B86-B763-22D12B5D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Choropleth Map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81BF76C-52E4-494B-86F2-4CBAC20E38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9832C-0CA3-E941-8A32-BA73E68D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plot gives an idea on the adaption of either federal or state minimum wage by all the states of USA in 1968 and 2020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0703AE-95DE-4C43-8272-BB33A5AD46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FF4B413-F360-4A9A-8F55-79C3961709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129C2B7-6BA1-4DC0-8ED1-044AFBE47E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3F403-88A0-A940-9856-85E2892A23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116373" y="1116344"/>
            <a:ext cx="2799103" cy="185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E32E5-30BA-9643-8302-44FCAA07CA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116373" y="3131726"/>
            <a:ext cx="2799103" cy="185079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C24E7C2-F39B-4280-9B81-F15BBD93C3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381DAA9-C4BA-4BB3-8F4B-3BC4B43EB3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5">
            <a:extLst>
              <a:ext uri="{FF2B5EF4-FFF2-40B4-BE49-F238E27FC236}">
                <a16:creationId xmlns:a16="http://schemas.microsoft.com/office/drawing/2014/main" id="{9AB26DBC-1F7F-4AC0-A88C-69712701E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6F099884-7695-4976-8EBD-ECB5AF0535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plot</a:t>
            </a:r>
          </a:p>
        </p:txBody>
      </p:sp>
      <p:grpSp>
        <p:nvGrpSpPr>
          <p:cNvPr id="61" name="Group 49">
            <a:extLst>
              <a:ext uri="{FF2B5EF4-FFF2-40B4-BE49-F238E27FC236}">
                <a16:creationId xmlns:a16="http://schemas.microsoft.com/office/drawing/2014/main" id="{32F6B6B9-C579-41A6-A7D1-A7AB4AA6D2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632237" y="482171"/>
            <a:chExt cx="7560115" cy="5149101"/>
          </a:xfrm>
        </p:grpSpPr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DC0B55B5-5A26-423B-ACDC-B151A280A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id="{8AD2DF8D-6B65-43EB-86A8-9DB52572A0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53">
            <a:extLst>
              <a:ext uri="{FF2B5EF4-FFF2-40B4-BE49-F238E27FC236}">
                <a16:creationId xmlns:a16="http://schemas.microsoft.com/office/drawing/2014/main" id="{74163961-0280-48BA-BC84-97E03B0099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6598806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ltly">
            <a:hlinkClick r:id="" action="ppaction://media"/>
            <a:extLst>
              <a:ext uri="{FF2B5EF4-FFF2-40B4-BE49-F238E27FC236}">
                <a16:creationId xmlns:a16="http://schemas.microsoft.com/office/drawing/2014/main" id="{04839FA6-9E32-4A45-BF32-B7463FB0EC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222" y="1408019"/>
            <a:ext cx="6282919" cy="328282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AC20BB-5902-4D8F-9A2A-E4B516EF39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C7852F8-6371-4D0E-ADF1-AD67B8FD8F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0356817-A471-4572-AE96-579F6D6BFD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57C36B-0210-FB4B-8D86-797EEE17A5AF}"/>
              </a:ext>
            </a:extLst>
          </p:cNvPr>
          <p:cNvSpPr txBox="1"/>
          <p:nvPr/>
        </p:nvSpPr>
        <p:spPr>
          <a:xfrm>
            <a:off x="8733195" y="3599667"/>
            <a:ext cx="2851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Around 2003, these states started adapting their own minimum wage and changes of the same over the years is depicted here in the visual.</a:t>
            </a:r>
          </a:p>
        </p:txBody>
      </p:sp>
    </p:spTree>
    <p:extLst>
      <p:ext uri="{BB962C8B-B14F-4D97-AF65-F5344CB8AC3E}">
        <p14:creationId xmlns:p14="http://schemas.microsoft.com/office/powerpoint/2010/main" val="6040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042132-EF3E-4DCA-8B23-D054AFC9F8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561942-7576-4906-820D-5DBB2DEE7B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/>
              <a:t>Line plots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E2642F-6025-4B22-A283-9B60F4765D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F51D18F5-5064-45EE-911C-FF07A46B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have chosen these top 5 states of 1995 and 2020 with high effective minimum wage to watch the trend.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for choosing top 5 states in 1995 and 2020 being to observe the trend on how the minimum wage is varying over the years among them.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visualization we observed that Effective minimum wage before 1995 was mostly on the same scale with federal minimum wage.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7C2785-96A0-48E9-A4E1-3E0DD3C4B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19DBFA-503D-4176-91F9-F526497114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63365FB-D39D-4CCB-B9D7-70896EA522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D87176B-036A-46E9-88B6-B602D3C1CB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869" y="976036"/>
            <a:ext cx="3122837" cy="41383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D73DA-C759-AD47-A005-F196DE4980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373" y="1177515"/>
            <a:ext cx="2799103" cy="1728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9C537-591A-E840-8583-9AC5C6E3BD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373" y="3192898"/>
            <a:ext cx="2799103" cy="172844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34D715-F6AF-42BD-B021-F46BF6B549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A5196A3-0319-4C04-B5B6-D1359F52F9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5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430</Words>
  <Application>Microsoft Office PowerPoint</Application>
  <PresentationFormat>Widescreen</PresentationFormat>
  <Paragraphs>43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Gallery</vt:lpstr>
      <vt:lpstr>STAT 515</vt:lpstr>
      <vt:lpstr>Introduction</vt:lpstr>
      <vt:lpstr>Data source:</vt:lpstr>
      <vt:lpstr>Software and packages:</vt:lpstr>
      <vt:lpstr>Initial plot</vt:lpstr>
      <vt:lpstr> micromap</vt:lpstr>
      <vt:lpstr>Choropleth Map</vt:lpstr>
      <vt:lpstr>plot</vt:lpstr>
      <vt:lpstr>Line plots</vt:lpstr>
      <vt:lpstr>GROUPED BAR  PLOT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515</dc:title>
  <dc:creator>Bhargav ram Nara</dc:creator>
  <cp:lastModifiedBy>chakri</cp:lastModifiedBy>
  <cp:revision>61</cp:revision>
  <dcterms:created xsi:type="dcterms:W3CDTF">2020-03-03T23:05:17Z</dcterms:created>
  <dcterms:modified xsi:type="dcterms:W3CDTF">2022-01-27T14:58:22Z</dcterms:modified>
</cp:coreProperties>
</file>